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2" r:id="rId13"/>
    <p:sldId id="28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22A472A-9B9F-6FFB-064B-5CBD975FF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dérober son sac.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64A05E7-1FD1-9A39-E64D-6E0BE598B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03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dérober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son sac.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LANGAGE SOUTENU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C1D71A-0532-9352-75B8-F6ADB680B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97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dérober son sac.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B719767-87F7-DBD4-A697-122224210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59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voler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son sac. 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FDD4C46-1FEE-6C31-C32F-1DC6E6AC3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4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pigé à l’exo.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281AACF-2AA3-6CC2-848A-B91ECA44E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9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pigé à l’exo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LANGAGE FAMILIER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8AABB51-6506-2360-9C7C-A5E08E1AD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88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pigé à l’exo.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9212BF5-7557-29A8-D93C-FE4E32635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9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compris à l’exercice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76C1F83-4B0D-3EBC-990C-EB35A6D9CC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17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sornettes.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45AC023-D2A2-F290-6893-866328486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1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sornettes.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LANGAGE SOUTENU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A842B8E-5563-BE7E-43E5-4C87749CB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352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sornettes.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779EEEA-6D5C-98E4-EEDA-6EBA27229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79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histoires (ou des bêtises).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2333012-1ED3-4ECD-76C1-D44BE5234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94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187</Words>
  <Application>Microsoft Office PowerPoint</Application>
  <PresentationFormat>Grand écran</PresentationFormat>
  <Paragraphs>64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1</vt:lpstr>
      <vt:lpstr>Identifie le niveau de langue. </vt:lpstr>
      <vt:lpstr>Correction</vt:lpstr>
      <vt:lpstr>Transforme en langage courant. </vt:lpstr>
      <vt:lpstr>Correction</vt:lpstr>
      <vt:lpstr>Identifie le niveau de langue. </vt:lpstr>
      <vt:lpstr>Correction</vt:lpstr>
      <vt:lpstr>Transforme en langage courant. </vt:lpstr>
      <vt:lpstr>Correction</vt:lpstr>
      <vt:lpstr>Identifie le niveau de langue. </vt:lpstr>
      <vt:lpstr>Correction</vt:lpstr>
      <vt:lpstr>Transforme en langage courant.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2022-08-06T20:58:00Z</dcterms:modified>
</cp:coreProperties>
</file>